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9" r:id="rId2"/>
  </p:sldIdLst>
  <p:sldSz cx="30275213" cy="42840275"/>
  <p:notesSz cx="6858000" cy="9945688"/>
  <p:defaultTextStyle>
    <a:defPPr>
      <a:defRPr lang="pt-PT"/>
    </a:defPPr>
    <a:lvl1pPr marL="0" algn="l" defTabSz="3455890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1pPr>
    <a:lvl2pPr marL="1727945" algn="l" defTabSz="3455890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2pPr>
    <a:lvl3pPr marL="3455890" algn="l" defTabSz="3455890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3pPr>
    <a:lvl4pPr marL="5183834" algn="l" defTabSz="3455890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4pPr>
    <a:lvl5pPr marL="6911779" algn="l" defTabSz="3455890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5pPr>
    <a:lvl6pPr marL="8639724" algn="l" defTabSz="3455890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6pPr>
    <a:lvl7pPr marL="10367669" algn="l" defTabSz="3455890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7pPr>
    <a:lvl8pPr marL="12095613" algn="l" defTabSz="3455890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8pPr>
    <a:lvl9pPr marL="13823557" algn="l" defTabSz="3455890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5AEE9A-3021-74FA-AD4F-86B4D2912F36}" name="Reviewer" initials="SA" userId="Reviewer" providerId="None"/>
  <p188:author id="{0DAEA19B-D3F1-DA32-3726-9E3F0D302C96}" name="Romain Gillain" initials="RG" userId="S::romain.gillain@ipleiria.pt::40c3d000-07fa-4d6c-b31b-ff9c2c6b837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92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em Estilo, Sem Grelh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91" autoAdjust="0"/>
    <p:restoredTop sz="89577" autoAdjust="0"/>
  </p:normalViewPr>
  <p:slideViewPr>
    <p:cSldViewPr snapToGrid="0" showGuides="1">
      <p:cViewPr varScale="1">
        <p:scale>
          <a:sx n="14" d="100"/>
          <a:sy n="14" d="100"/>
        </p:scale>
        <p:origin x="2266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66C7B-DA73-42F6-B0D1-D49600D774CF}" type="datetimeFigureOut">
              <a:rPr lang="pt-PT" smtClean="0"/>
              <a:t>02/03/2023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1243013"/>
            <a:ext cx="2371725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E7374-9281-413D-808B-324BF77D9F0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1078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11132"/>
            <a:ext cx="25733931" cy="14914762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501064"/>
            <a:ext cx="22706410" cy="10343147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pt-PT"/>
              <a:t>Clique para editar o estilo do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EC9B-FCF2-4F8D-8072-C5E4D23A9811}" type="datetimeFigureOut">
              <a:rPr lang="pt-PT" smtClean="0"/>
              <a:t>02/03/2023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A008-D484-4D66-BA5D-0B50B19C1EC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830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EC9B-FCF2-4F8D-8072-C5E4D23A9811}" type="datetimeFigureOut">
              <a:rPr lang="pt-PT" smtClean="0"/>
              <a:t>02/03/2023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A008-D484-4D66-BA5D-0B50B19C1EC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7165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80848"/>
            <a:ext cx="6528093" cy="36305153"/>
          </a:xfrm>
        </p:spPr>
        <p:txBody>
          <a:bodyPr vert="eaVert"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80848"/>
            <a:ext cx="19205838" cy="36305153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EC9B-FCF2-4F8D-8072-C5E4D23A9811}" type="datetimeFigureOut">
              <a:rPr lang="pt-PT" smtClean="0"/>
              <a:t>02/03/2023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A008-D484-4D66-BA5D-0B50B19C1EC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0858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EC9B-FCF2-4F8D-8072-C5E4D23A9811}" type="datetimeFigureOut">
              <a:rPr lang="pt-PT" smtClean="0"/>
              <a:t>02/03/2023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A008-D484-4D66-BA5D-0B50B19C1EC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052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80331"/>
            <a:ext cx="26112371" cy="17820361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69280"/>
            <a:ext cx="26112371" cy="9371307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EC9B-FCF2-4F8D-8072-C5E4D23A9811}" type="datetimeFigureOut">
              <a:rPr lang="pt-PT" smtClean="0"/>
              <a:t>02/03/2023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A008-D484-4D66-BA5D-0B50B19C1EC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856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404240"/>
            <a:ext cx="12866966" cy="27181761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404240"/>
            <a:ext cx="12866966" cy="27181761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EC9B-FCF2-4F8D-8072-C5E4D23A9811}" type="datetimeFigureOut">
              <a:rPr lang="pt-PT" smtClean="0"/>
              <a:t>02/03/2023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A008-D484-4D66-BA5D-0B50B19C1EC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9200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80857"/>
            <a:ext cx="26112371" cy="8280473"/>
          </a:xfrm>
        </p:spPr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501820"/>
            <a:ext cx="12807832" cy="5146780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48601"/>
            <a:ext cx="12807832" cy="23016734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501820"/>
            <a:ext cx="12870909" cy="5146780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48601"/>
            <a:ext cx="12870909" cy="23016734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EC9B-FCF2-4F8D-8072-C5E4D23A9811}" type="datetimeFigureOut">
              <a:rPr lang="pt-PT" smtClean="0"/>
              <a:t>02/03/2023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A008-D484-4D66-BA5D-0B50B19C1EC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5861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EC9B-FCF2-4F8D-8072-C5E4D23A9811}" type="datetimeFigureOut">
              <a:rPr lang="pt-PT" smtClean="0"/>
              <a:t>02/03/2023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A008-D484-4D66-BA5D-0B50B19C1EC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725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EC9B-FCF2-4F8D-8072-C5E4D23A9811}" type="datetimeFigureOut">
              <a:rPr lang="pt-PT" smtClean="0"/>
              <a:t>02/03/2023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A008-D484-4D66-BA5D-0B50B19C1EC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713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6018"/>
            <a:ext cx="9764544" cy="9996064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8216"/>
            <a:ext cx="15326827" cy="30444362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52082"/>
            <a:ext cx="9764544" cy="23810073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EC9B-FCF2-4F8D-8072-C5E4D23A9811}" type="datetimeFigureOut">
              <a:rPr lang="pt-PT" smtClean="0"/>
              <a:t>02/03/2023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A008-D484-4D66-BA5D-0B50B19C1EC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2186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6018"/>
            <a:ext cx="9764544" cy="9996064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8216"/>
            <a:ext cx="15326827" cy="30444362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52082"/>
            <a:ext cx="9764544" cy="23810073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EC9B-FCF2-4F8D-8072-C5E4D23A9811}" type="datetimeFigureOut">
              <a:rPr lang="pt-PT" smtClean="0"/>
              <a:t>02/03/2023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A008-D484-4D66-BA5D-0B50B19C1EC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0818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80857"/>
            <a:ext cx="26112371" cy="8280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404240"/>
            <a:ext cx="26112371" cy="27181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706598"/>
            <a:ext cx="6811923" cy="228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9EC9B-FCF2-4F8D-8072-C5E4D23A9811}" type="datetimeFigureOut">
              <a:rPr lang="pt-PT" smtClean="0"/>
              <a:t>02/03/2023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706598"/>
            <a:ext cx="10217884" cy="228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706598"/>
            <a:ext cx="6811923" cy="228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1A008-D484-4D66-BA5D-0B50B19C1EC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7353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&#10;&#10;Descrição gerada automaticamente">
            <a:extLst>
              <a:ext uri="{FF2B5EF4-FFF2-40B4-BE49-F238E27FC236}">
                <a16:creationId xmlns:a16="http://schemas.microsoft.com/office/drawing/2014/main" id="{FC1ACA05-5802-DF42-A761-8AEBF4AD32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0283973" cy="4284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5885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1623</TotalTime>
  <Words>0</Words>
  <Application>Microsoft Office PowerPoint</Application>
  <PresentationFormat>Personalizados</PresentationFormat>
  <Paragraphs>0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Raquel Guiné</dc:creator>
  <cp:lastModifiedBy>Veronique Delplancq</cp:lastModifiedBy>
  <cp:revision>55</cp:revision>
  <cp:lastPrinted>2023-02-28T10:00:50Z</cp:lastPrinted>
  <dcterms:created xsi:type="dcterms:W3CDTF">2022-07-27T10:51:23Z</dcterms:created>
  <dcterms:modified xsi:type="dcterms:W3CDTF">2023-03-02T14:05:01Z</dcterms:modified>
</cp:coreProperties>
</file>